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7.xml"/><Relationship Id="rId13" Type="http://schemas.openxmlformats.org/officeDocument/2006/relationships/slide" Target="../slides/slide37.xml"/><Relationship Id="rId3" Type="http://schemas.openxmlformats.org/officeDocument/2006/relationships/slide" Target="../slides/slide17.xml"/><Relationship Id="rId7" Type="http://schemas.openxmlformats.org/officeDocument/2006/relationships/slide" Target="../slides/slide25.xml"/><Relationship Id="rId12" Type="http://schemas.openxmlformats.org/officeDocument/2006/relationships/slide" Target="../slides/slide35.xml"/><Relationship Id="rId2" Type="http://schemas.openxmlformats.org/officeDocument/2006/relationships/slide" Target="../slides/slide15.xml"/><Relationship Id="rId1" Type="http://schemas.openxmlformats.org/officeDocument/2006/relationships/slide" Target="../slides/slide13.xml"/><Relationship Id="rId6" Type="http://schemas.openxmlformats.org/officeDocument/2006/relationships/slide" Target="../slides/slide23.xml"/><Relationship Id="rId11" Type="http://schemas.openxmlformats.org/officeDocument/2006/relationships/slide" Target="../slides/slide33.xml"/><Relationship Id="rId5" Type="http://schemas.openxmlformats.org/officeDocument/2006/relationships/slide" Target="../slides/slide21.xml"/><Relationship Id="rId15" Type="http://schemas.openxmlformats.org/officeDocument/2006/relationships/slide" Target="../slides/slide41.xml"/><Relationship Id="rId10" Type="http://schemas.openxmlformats.org/officeDocument/2006/relationships/slide" Target="../slides/slide31.xml"/><Relationship Id="rId4" Type="http://schemas.openxmlformats.org/officeDocument/2006/relationships/slide" Target="../slides/slide19.xml"/><Relationship Id="rId9" Type="http://schemas.openxmlformats.org/officeDocument/2006/relationships/slide" Target="../slides/slide29.xml"/><Relationship Id="rId14" Type="http://schemas.openxmlformats.org/officeDocument/2006/relationships/slide" Target="../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A0B77-2116-4308-AB87-861E5AF1C7AE}" type="doc">
      <dgm:prSet loTypeId="urn:microsoft.com/office/officeart/2005/8/layout/vList4#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0D54728-758B-4B86-92C9-E6388285875C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5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10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15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20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25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117F41-DDE3-4F4A-865F-63D93FF613C7}" type="parTrans" cxnId="{631BED22-16AA-451A-A125-992AFF7D8C9E}">
      <dgm:prSet/>
      <dgm:spPr/>
      <dgm:t>
        <a:bodyPr/>
        <a:lstStyle/>
        <a:p>
          <a:endParaRPr lang="ru-RU"/>
        </a:p>
      </dgm:t>
    </dgm:pt>
    <dgm:pt modelId="{50B98176-D030-4C1D-8D8F-98EED56AE46E}" type="sibTrans" cxnId="{631BED22-16AA-451A-A125-992AFF7D8C9E}">
      <dgm:prSet/>
      <dgm:spPr/>
      <dgm:t>
        <a:bodyPr/>
        <a:lstStyle/>
        <a:p>
          <a:endParaRPr lang="ru-RU"/>
        </a:p>
      </dgm:t>
    </dgm:pt>
    <dgm:pt modelId="{5E6C3B42-5C36-4C8D-9E66-F19583A19D8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6" action="ppaction://hlinksldjump"/>
            </a:rPr>
            <a:t>5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7" action="ppaction://hlinksldjump"/>
            </a:rPr>
            <a:t>10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8" action="ppaction://hlinksldjump"/>
            </a:rPr>
            <a:t>15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9" action="ppaction://hlinksldjump"/>
            </a:rPr>
            <a:t>20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0" action="ppaction://hlinksldjump"/>
            </a:rPr>
            <a:t>25</a:t>
          </a:r>
          <a:endParaRPr lang="ru-RU" dirty="0">
            <a:solidFill>
              <a:srgbClr val="0070C0"/>
            </a:solidFill>
          </a:endParaRPr>
        </a:p>
      </dgm:t>
    </dgm:pt>
    <dgm:pt modelId="{4C044FBF-E401-49ED-A2E0-0F35BD5EF7E5}" type="parTrans" cxnId="{CEEE613D-A8AE-4269-A614-91D1C36774F2}">
      <dgm:prSet/>
      <dgm:spPr/>
      <dgm:t>
        <a:bodyPr/>
        <a:lstStyle/>
        <a:p>
          <a:endParaRPr lang="ru-RU"/>
        </a:p>
      </dgm:t>
    </dgm:pt>
    <dgm:pt modelId="{91DBE2FA-C7B2-41D2-8ABC-0EF542A7CB98}" type="sibTrans" cxnId="{CEEE613D-A8AE-4269-A614-91D1C36774F2}">
      <dgm:prSet/>
      <dgm:spPr/>
      <dgm:t>
        <a:bodyPr/>
        <a:lstStyle/>
        <a:p>
          <a:endParaRPr lang="ru-RU"/>
        </a:p>
      </dgm:t>
    </dgm:pt>
    <dgm:pt modelId="{F0F85C20-5FB8-4B9E-9C54-1F797FC4405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1" action="ppaction://hlinksldjump"/>
            </a:rPr>
            <a:t>5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2" action="ppaction://hlinksldjump"/>
            </a:rPr>
            <a:t>10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3" action="ppaction://hlinksldjump"/>
            </a:rPr>
            <a:t>15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4" action="ppaction://hlinksldjump"/>
            </a:rPr>
            <a:t>20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5" action="ppaction://hlinksldjump"/>
            </a:rPr>
            <a:t>25</a:t>
          </a:r>
          <a:endParaRPr lang="ru-RU" dirty="0">
            <a:solidFill>
              <a:srgbClr val="0070C0"/>
            </a:solidFill>
          </a:endParaRPr>
        </a:p>
      </dgm:t>
    </dgm:pt>
    <dgm:pt modelId="{9839552C-A907-4B4F-AF18-723BC7F8E3B6}" type="parTrans" cxnId="{8CB6F055-2513-4975-A30F-DDF979DFBBD3}">
      <dgm:prSet/>
      <dgm:spPr/>
      <dgm:t>
        <a:bodyPr/>
        <a:lstStyle/>
        <a:p>
          <a:endParaRPr lang="ru-RU"/>
        </a:p>
      </dgm:t>
    </dgm:pt>
    <dgm:pt modelId="{4227C73E-A262-46DB-AA94-B7B98E184D8C}" type="sibTrans" cxnId="{8CB6F055-2513-4975-A30F-DDF979DFBBD3}">
      <dgm:prSet/>
      <dgm:spPr/>
      <dgm:t>
        <a:bodyPr/>
        <a:lstStyle/>
        <a:p>
          <a:endParaRPr lang="ru-RU"/>
        </a:p>
      </dgm:t>
    </dgm:pt>
    <dgm:pt modelId="{29AE91DD-116C-4DB9-A7E2-D34DBAA423F4}">
      <dgm:prSet/>
      <dgm:spPr/>
      <dgm:t>
        <a:bodyPr/>
        <a:lstStyle/>
        <a:p>
          <a:endParaRPr lang="ru-RU"/>
        </a:p>
      </dgm:t>
    </dgm:pt>
    <dgm:pt modelId="{B56255D5-B68B-4AB0-B9CC-99D469A3D8E7}" type="parTrans" cxnId="{32998BE6-CBBA-494E-81EB-E48D68C98686}">
      <dgm:prSet/>
      <dgm:spPr/>
      <dgm:t>
        <a:bodyPr/>
        <a:lstStyle/>
        <a:p>
          <a:endParaRPr lang="ru-RU"/>
        </a:p>
      </dgm:t>
    </dgm:pt>
    <dgm:pt modelId="{E032E647-6772-4018-BAEF-5BC6DEC26B5A}" type="sibTrans" cxnId="{32998BE6-CBBA-494E-81EB-E48D68C98686}">
      <dgm:prSet/>
      <dgm:spPr/>
      <dgm:t>
        <a:bodyPr/>
        <a:lstStyle/>
        <a:p>
          <a:endParaRPr lang="ru-RU"/>
        </a:p>
      </dgm:t>
    </dgm:pt>
    <dgm:pt modelId="{721B275E-784B-4D4F-A65D-3574C559A70D}">
      <dgm:prSet/>
      <dgm:spPr/>
      <dgm:t>
        <a:bodyPr/>
        <a:lstStyle/>
        <a:p>
          <a:endParaRPr lang="ru-RU"/>
        </a:p>
      </dgm:t>
    </dgm:pt>
    <dgm:pt modelId="{F87E1D77-1CFD-474E-8705-09F66B2C9183}" type="parTrans" cxnId="{A61F9FC6-B820-4BF7-AB91-D28A3878FDDA}">
      <dgm:prSet/>
      <dgm:spPr/>
      <dgm:t>
        <a:bodyPr/>
        <a:lstStyle/>
        <a:p>
          <a:endParaRPr lang="ru-RU"/>
        </a:p>
      </dgm:t>
    </dgm:pt>
    <dgm:pt modelId="{4905ADE0-21C4-4BB4-B87E-8A55E1D4DCC2}" type="sibTrans" cxnId="{A61F9FC6-B820-4BF7-AB91-D28A3878FDDA}">
      <dgm:prSet/>
      <dgm:spPr/>
      <dgm:t>
        <a:bodyPr/>
        <a:lstStyle/>
        <a:p>
          <a:endParaRPr lang="ru-RU"/>
        </a:p>
      </dgm:t>
    </dgm:pt>
    <dgm:pt modelId="{701F9324-3C7A-44F7-8861-9F3D3C9826EB}">
      <dgm:prSet/>
      <dgm:spPr/>
      <dgm:t>
        <a:bodyPr/>
        <a:lstStyle/>
        <a:p>
          <a:endParaRPr lang="ru-RU"/>
        </a:p>
      </dgm:t>
    </dgm:pt>
    <dgm:pt modelId="{0F468112-F7E3-45E1-9E60-089412E53B3C}" type="parTrans" cxnId="{206D10A9-8463-47FB-9C57-54ECB819AE5B}">
      <dgm:prSet/>
      <dgm:spPr/>
      <dgm:t>
        <a:bodyPr/>
        <a:lstStyle/>
        <a:p>
          <a:endParaRPr lang="ru-RU"/>
        </a:p>
      </dgm:t>
    </dgm:pt>
    <dgm:pt modelId="{CDF14A2A-D9F5-4FA5-B40E-690A01DD8FBA}" type="sibTrans" cxnId="{206D10A9-8463-47FB-9C57-54ECB819AE5B}">
      <dgm:prSet/>
      <dgm:spPr/>
      <dgm:t>
        <a:bodyPr/>
        <a:lstStyle/>
        <a:p>
          <a:endParaRPr lang="ru-RU"/>
        </a:p>
      </dgm:t>
    </dgm:pt>
    <dgm:pt modelId="{AAD52839-8DCF-4944-B019-14A251AB366C}" type="pres">
      <dgm:prSet presAssocID="{5C2A0B77-2116-4308-AB87-861E5AF1C7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E5A26-BAB3-4F40-B472-118DC8AD7AB4}" type="pres">
      <dgm:prSet presAssocID="{29AE91DD-116C-4DB9-A7E2-D34DBAA423F4}" presName="comp" presStyleCnt="0"/>
      <dgm:spPr/>
    </dgm:pt>
    <dgm:pt modelId="{F524ED92-3AE7-4918-960C-8C57F7A199C3}" type="pres">
      <dgm:prSet presAssocID="{29AE91DD-116C-4DB9-A7E2-D34DBAA423F4}" presName="box" presStyleLbl="node1" presStyleIdx="0" presStyleCnt="6"/>
      <dgm:spPr/>
      <dgm:t>
        <a:bodyPr/>
        <a:lstStyle/>
        <a:p>
          <a:endParaRPr lang="ru-RU"/>
        </a:p>
      </dgm:t>
    </dgm:pt>
    <dgm:pt modelId="{7278864C-9D12-4656-988E-8AC1B72968CD}" type="pres">
      <dgm:prSet presAssocID="{29AE91DD-116C-4DB9-A7E2-D34DBAA423F4}" presName="img" presStyleLbl="fgImgPlace1" presStyleIdx="0" presStyleCnt="6"/>
      <dgm:spPr/>
    </dgm:pt>
    <dgm:pt modelId="{91282FAD-8382-4A55-A187-50B06612580F}" type="pres">
      <dgm:prSet presAssocID="{29AE91DD-116C-4DB9-A7E2-D34DBAA423F4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5BD40-C9A2-4CED-82FA-E252483C6BA4}" type="pres">
      <dgm:prSet presAssocID="{E032E647-6772-4018-BAEF-5BC6DEC26B5A}" presName="spacer" presStyleCnt="0"/>
      <dgm:spPr/>
    </dgm:pt>
    <dgm:pt modelId="{E5112D2B-668E-48B7-A430-F90499A57B9C}" type="pres">
      <dgm:prSet presAssocID="{90D54728-758B-4B86-92C9-E6388285875C}" presName="comp" presStyleCnt="0"/>
      <dgm:spPr/>
    </dgm:pt>
    <dgm:pt modelId="{E7288921-E521-484A-A3BA-8CB941C9F97E}" type="pres">
      <dgm:prSet presAssocID="{90D54728-758B-4B86-92C9-E6388285875C}" presName="box" presStyleLbl="node1" presStyleIdx="1" presStyleCnt="6"/>
      <dgm:spPr/>
      <dgm:t>
        <a:bodyPr/>
        <a:lstStyle/>
        <a:p>
          <a:endParaRPr lang="ru-RU"/>
        </a:p>
      </dgm:t>
    </dgm:pt>
    <dgm:pt modelId="{419513B9-FCCE-44E5-B61D-700A78FE3600}" type="pres">
      <dgm:prSet presAssocID="{90D54728-758B-4B86-92C9-E6388285875C}" presName="img" presStyleLbl="fgImgPlace1" presStyleIdx="1" presStyleCnt="6"/>
      <dgm:spPr/>
    </dgm:pt>
    <dgm:pt modelId="{6AF4886F-2E4A-4F78-94AF-298652A47E78}" type="pres">
      <dgm:prSet presAssocID="{90D54728-758B-4B86-92C9-E6388285875C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5C4FD-1F58-40A2-910C-E912FACEAF1A}" type="pres">
      <dgm:prSet presAssocID="{50B98176-D030-4C1D-8D8F-98EED56AE46E}" presName="spacer" presStyleCnt="0"/>
      <dgm:spPr/>
    </dgm:pt>
    <dgm:pt modelId="{C68B26CC-C6D4-4371-8F29-172B9101241A}" type="pres">
      <dgm:prSet presAssocID="{5E6C3B42-5C36-4C8D-9E66-F19583A19D8B}" presName="comp" presStyleCnt="0"/>
      <dgm:spPr/>
    </dgm:pt>
    <dgm:pt modelId="{D90C2297-29DE-4908-9BA4-762CAFC16DF1}" type="pres">
      <dgm:prSet presAssocID="{5E6C3B42-5C36-4C8D-9E66-F19583A19D8B}" presName="box" presStyleLbl="node1" presStyleIdx="2" presStyleCnt="6"/>
      <dgm:spPr/>
      <dgm:t>
        <a:bodyPr/>
        <a:lstStyle/>
        <a:p>
          <a:endParaRPr lang="ru-RU"/>
        </a:p>
      </dgm:t>
    </dgm:pt>
    <dgm:pt modelId="{C345BBF3-24D0-4EB8-BB8F-18D381B0C081}" type="pres">
      <dgm:prSet presAssocID="{5E6C3B42-5C36-4C8D-9E66-F19583A19D8B}" presName="img" presStyleLbl="fgImgPlace1" presStyleIdx="2" presStyleCnt="6"/>
      <dgm:spPr/>
    </dgm:pt>
    <dgm:pt modelId="{E749D488-324E-414F-9B25-6B5BC9FB21AE}" type="pres">
      <dgm:prSet presAssocID="{5E6C3B42-5C36-4C8D-9E66-F19583A19D8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0AD20-90AC-4969-98FD-CDE049CC0811}" type="pres">
      <dgm:prSet presAssocID="{91DBE2FA-C7B2-41D2-8ABC-0EF542A7CB98}" presName="spacer" presStyleCnt="0"/>
      <dgm:spPr/>
    </dgm:pt>
    <dgm:pt modelId="{847D0672-2D82-481E-9644-853AA1043C50}" type="pres">
      <dgm:prSet presAssocID="{721B275E-784B-4D4F-A65D-3574C559A70D}" presName="comp" presStyleCnt="0"/>
      <dgm:spPr/>
    </dgm:pt>
    <dgm:pt modelId="{F33659D8-8F7D-4627-AD07-E53B4D5AB68A}" type="pres">
      <dgm:prSet presAssocID="{721B275E-784B-4D4F-A65D-3574C559A70D}" presName="box" presStyleLbl="node1" presStyleIdx="3" presStyleCnt="6"/>
      <dgm:spPr/>
      <dgm:t>
        <a:bodyPr/>
        <a:lstStyle/>
        <a:p>
          <a:endParaRPr lang="ru-RU"/>
        </a:p>
      </dgm:t>
    </dgm:pt>
    <dgm:pt modelId="{CE360D31-D56A-4A42-B808-2EC82C1FE622}" type="pres">
      <dgm:prSet presAssocID="{721B275E-784B-4D4F-A65D-3574C559A70D}" presName="img" presStyleLbl="fgImgPlace1" presStyleIdx="3" presStyleCnt="6"/>
      <dgm:spPr/>
    </dgm:pt>
    <dgm:pt modelId="{8984E760-CFB4-4DC8-BD26-E3E7227AB5C3}" type="pres">
      <dgm:prSet presAssocID="{721B275E-784B-4D4F-A65D-3574C559A70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5978-5946-4DCC-B874-86816A6E629D}" type="pres">
      <dgm:prSet presAssocID="{4905ADE0-21C4-4BB4-B87E-8A55E1D4DCC2}" presName="spacer" presStyleCnt="0"/>
      <dgm:spPr/>
    </dgm:pt>
    <dgm:pt modelId="{78E3292A-03A0-41AE-87FB-19B794504FF2}" type="pres">
      <dgm:prSet presAssocID="{701F9324-3C7A-44F7-8861-9F3D3C9826EB}" presName="comp" presStyleCnt="0"/>
      <dgm:spPr/>
    </dgm:pt>
    <dgm:pt modelId="{60D28D20-8EAB-4AD5-823C-CA10CA4C0DCC}" type="pres">
      <dgm:prSet presAssocID="{701F9324-3C7A-44F7-8861-9F3D3C9826EB}" presName="box" presStyleLbl="node1" presStyleIdx="4" presStyleCnt="6"/>
      <dgm:spPr/>
      <dgm:t>
        <a:bodyPr/>
        <a:lstStyle/>
        <a:p>
          <a:endParaRPr lang="ru-RU"/>
        </a:p>
      </dgm:t>
    </dgm:pt>
    <dgm:pt modelId="{6FA14448-59D5-4EBE-972A-DFF15757F124}" type="pres">
      <dgm:prSet presAssocID="{701F9324-3C7A-44F7-8861-9F3D3C9826EB}" presName="img" presStyleLbl="fgImgPlace1" presStyleIdx="4" presStyleCnt="6"/>
      <dgm:spPr/>
    </dgm:pt>
    <dgm:pt modelId="{EBC5E316-3FAD-41AF-B831-E702ABC1A61D}" type="pres">
      <dgm:prSet presAssocID="{701F9324-3C7A-44F7-8861-9F3D3C9826EB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4B24F-001F-4689-AAB2-CA455D763348}" type="pres">
      <dgm:prSet presAssocID="{CDF14A2A-D9F5-4FA5-B40E-690A01DD8FBA}" presName="spacer" presStyleCnt="0"/>
      <dgm:spPr/>
    </dgm:pt>
    <dgm:pt modelId="{01568723-F067-4165-8142-51D5909DEF19}" type="pres">
      <dgm:prSet presAssocID="{F0F85C20-5FB8-4B9E-9C54-1F797FC44059}" presName="comp" presStyleCnt="0"/>
      <dgm:spPr/>
    </dgm:pt>
    <dgm:pt modelId="{56DDFCFE-BD6B-431B-A5FE-236963948DEC}" type="pres">
      <dgm:prSet presAssocID="{F0F85C20-5FB8-4B9E-9C54-1F797FC44059}" presName="box" presStyleLbl="node1" presStyleIdx="5" presStyleCnt="6"/>
      <dgm:spPr/>
      <dgm:t>
        <a:bodyPr/>
        <a:lstStyle/>
        <a:p>
          <a:endParaRPr lang="ru-RU"/>
        </a:p>
      </dgm:t>
    </dgm:pt>
    <dgm:pt modelId="{C1E03607-70A7-43C0-8D04-3AC2AD530396}" type="pres">
      <dgm:prSet presAssocID="{F0F85C20-5FB8-4B9E-9C54-1F797FC44059}" presName="img" presStyleLbl="fgImgPlace1" presStyleIdx="5" presStyleCnt="6" custLinFactNeighborX="2043" custLinFactNeighborY="-5818"/>
      <dgm:spPr/>
    </dgm:pt>
    <dgm:pt modelId="{078527B0-E526-4D00-82DA-4C1755CDDDAF}" type="pres">
      <dgm:prSet presAssocID="{F0F85C20-5FB8-4B9E-9C54-1F797FC4405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F9FC6-B820-4BF7-AB91-D28A3878FDDA}" srcId="{5C2A0B77-2116-4308-AB87-861E5AF1C7AE}" destId="{721B275E-784B-4D4F-A65D-3574C559A70D}" srcOrd="3" destOrd="0" parTransId="{F87E1D77-1CFD-474E-8705-09F66B2C9183}" sibTransId="{4905ADE0-21C4-4BB4-B87E-8A55E1D4DCC2}"/>
    <dgm:cxn modelId="{0D1E9B13-BE7B-4B57-BAE9-B96176FAA16E}" type="presOf" srcId="{721B275E-784B-4D4F-A65D-3574C559A70D}" destId="{F33659D8-8F7D-4627-AD07-E53B4D5AB68A}" srcOrd="0" destOrd="0" presId="urn:microsoft.com/office/officeart/2005/8/layout/vList4#1"/>
    <dgm:cxn modelId="{631BED22-16AA-451A-A125-992AFF7D8C9E}" srcId="{5C2A0B77-2116-4308-AB87-861E5AF1C7AE}" destId="{90D54728-758B-4B86-92C9-E6388285875C}" srcOrd="1" destOrd="0" parTransId="{52117F41-DDE3-4F4A-865F-63D93FF613C7}" sibTransId="{50B98176-D030-4C1D-8D8F-98EED56AE46E}"/>
    <dgm:cxn modelId="{B702E112-A5AA-4B55-A876-C3EE2DC71021}" type="presOf" srcId="{F0F85C20-5FB8-4B9E-9C54-1F797FC44059}" destId="{56DDFCFE-BD6B-431B-A5FE-236963948DEC}" srcOrd="0" destOrd="0" presId="urn:microsoft.com/office/officeart/2005/8/layout/vList4#1"/>
    <dgm:cxn modelId="{6A01F4DA-BB0D-4C5B-BE9D-DFF19E3720FA}" type="presOf" srcId="{29AE91DD-116C-4DB9-A7E2-D34DBAA423F4}" destId="{F524ED92-3AE7-4918-960C-8C57F7A199C3}" srcOrd="0" destOrd="0" presId="urn:microsoft.com/office/officeart/2005/8/layout/vList4#1"/>
    <dgm:cxn modelId="{78F85F6C-EC3A-429E-B643-E5A39DC124F4}" type="presOf" srcId="{F0F85C20-5FB8-4B9E-9C54-1F797FC44059}" destId="{078527B0-E526-4D00-82DA-4C1755CDDDAF}" srcOrd="1" destOrd="0" presId="urn:microsoft.com/office/officeart/2005/8/layout/vList4#1"/>
    <dgm:cxn modelId="{859D4A22-253F-41CC-B367-ED93C4F5CDC6}" type="presOf" srcId="{5C2A0B77-2116-4308-AB87-861E5AF1C7AE}" destId="{AAD52839-8DCF-4944-B019-14A251AB366C}" srcOrd="0" destOrd="0" presId="urn:microsoft.com/office/officeart/2005/8/layout/vList4#1"/>
    <dgm:cxn modelId="{AFECD4E7-5C09-4F0C-8B4E-2236F9D58D38}" type="presOf" srcId="{701F9324-3C7A-44F7-8861-9F3D3C9826EB}" destId="{60D28D20-8EAB-4AD5-823C-CA10CA4C0DCC}" srcOrd="0" destOrd="0" presId="urn:microsoft.com/office/officeart/2005/8/layout/vList4#1"/>
    <dgm:cxn modelId="{E99D3E4C-1FF3-46F1-AD95-DEFED9E25C7A}" type="presOf" srcId="{90D54728-758B-4B86-92C9-E6388285875C}" destId="{E7288921-E521-484A-A3BA-8CB941C9F97E}" srcOrd="0" destOrd="0" presId="urn:microsoft.com/office/officeart/2005/8/layout/vList4#1"/>
    <dgm:cxn modelId="{72C1C356-4097-41CA-A2A6-B12F0C31A33A}" type="presOf" srcId="{29AE91DD-116C-4DB9-A7E2-D34DBAA423F4}" destId="{91282FAD-8382-4A55-A187-50B06612580F}" srcOrd="1" destOrd="0" presId="urn:microsoft.com/office/officeart/2005/8/layout/vList4#1"/>
    <dgm:cxn modelId="{8CB6F055-2513-4975-A30F-DDF979DFBBD3}" srcId="{5C2A0B77-2116-4308-AB87-861E5AF1C7AE}" destId="{F0F85C20-5FB8-4B9E-9C54-1F797FC44059}" srcOrd="5" destOrd="0" parTransId="{9839552C-A907-4B4F-AF18-723BC7F8E3B6}" sibTransId="{4227C73E-A262-46DB-AA94-B7B98E184D8C}"/>
    <dgm:cxn modelId="{32CD1A60-7CB3-4F63-B4B6-D7239907004C}" type="presOf" srcId="{90D54728-758B-4B86-92C9-E6388285875C}" destId="{6AF4886F-2E4A-4F78-94AF-298652A47E78}" srcOrd="1" destOrd="0" presId="urn:microsoft.com/office/officeart/2005/8/layout/vList4#1"/>
    <dgm:cxn modelId="{11C37576-93F7-4DC7-A84D-3256B6022597}" type="presOf" srcId="{5E6C3B42-5C36-4C8D-9E66-F19583A19D8B}" destId="{D90C2297-29DE-4908-9BA4-762CAFC16DF1}" srcOrd="0" destOrd="0" presId="urn:microsoft.com/office/officeart/2005/8/layout/vList4#1"/>
    <dgm:cxn modelId="{BD223CB0-0312-45D7-9736-8458A2992AA9}" type="presOf" srcId="{701F9324-3C7A-44F7-8861-9F3D3C9826EB}" destId="{EBC5E316-3FAD-41AF-B831-E702ABC1A61D}" srcOrd="1" destOrd="0" presId="urn:microsoft.com/office/officeart/2005/8/layout/vList4#1"/>
    <dgm:cxn modelId="{BB6F2A3A-0885-4608-A99F-44068FB7CE1A}" type="presOf" srcId="{5E6C3B42-5C36-4C8D-9E66-F19583A19D8B}" destId="{E749D488-324E-414F-9B25-6B5BC9FB21AE}" srcOrd="1" destOrd="0" presId="urn:microsoft.com/office/officeart/2005/8/layout/vList4#1"/>
    <dgm:cxn modelId="{32998BE6-CBBA-494E-81EB-E48D68C98686}" srcId="{5C2A0B77-2116-4308-AB87-861E5AF1C7AE}" destId="{29AE91DD-116C-4DB9-A7E2-D34DBAA423F4}" srcOrd="0" destOrd="0" parTransId="{B56255D5-B68B-4AB0-B9CC-99D469A3D8E7}" sibTransId="{E032E647-6772-4018-BAEF-5BC6DEC26B5A}"/>
    <dgm:cxn modelId="{206D10A9-8463-47FB-9C57-54ECB819AE5B}" srcId="{5C2A0B77-2116-4308-AB87-861E5AF1C7AE}" destId="{701F9324-3C7A-44F7-8861-9F3D3C9826EB}" srcOrd="4" destOrd="0" parTransId="{0F468112-F7E3-45E1-9E60-089412E53B3C}" sibTransId="{CDF14A2A-D9F5-4FA5-B40E-690A01DD8FBA}"/>
    <dgm:cxn modelId="{9DB30EB5-D5B4-4F15-A78B-669EB53E352B}" type="presOf" srcId="{721B275E-784B-4D4F-A65D-3574C559A70D}" destId="{8984E760-CFB4-4DC8-BD26-E3E7227AB5C3}" srcOrd="1" destOrd="0" presId="urn:microsoft.com/office/officeart/2005/8/layout/vList4#1"/>
    <dgm:cxn modelId="{CEEE613D-A8AE-4269-A614-91D1C36774F2}" srcId="{5C2A0B77-2116-4308-AB87-861E5AF1C7AE}" destId="{5E6C3B42-5C36-4C8D-9E66-F19583A19D8B}" srcOrd="2" destOrd="0" parTransId="{4C044FBF-E401-49ED-A2E0-0F35BD5EF7E5}" sibTransId="{91DBE2FA-C7B2-41D2-8ABC-0EF542A7CB98}"/>
    <dgm:cxn modelId="{92E715C3-38E5-4AF9-B169-806E80C42C2F}" type="presParOf" srcId="{AAD52839-8DCF-4944-B019-14A251AB366C}" destId="{9E7E5A26-BAB3-4F40-B472-118DC8AD7AB4}" srcOrd="0" destOrd="0" presId="urn:microsoft.com/office/officeart/2005/8/layout/vList4#1"/>
    <dgm:cxn modelId="{75E1DAED-FBA4-417E-90ED-B25388E77715}" type="presParOf" srcId="{9E7E5A26-BAB3-4F40-B472-118DC8AD7AB4}" destId="{F524ED92-3AE7-4918-960C-8C57F7A199C3}" srcOrd="0" destOrd="0" presId="urn:microsoft.com/office/officeart/2005/8/layout/vList4#1"/>
    <dgm:cxn modelId="{D9E57330-EBE8-4EB8-90E8-39BBDFED02DC}" type="presParOf" srcId="{9E7E5A26-BAB3-4F40-B472-118DC8AD7AB4}" destId="{7278864C-9D12-4656-988E-8AC1B72968CD}" srcOrd="1" destOrd="0" presId="urn:microsoft.com/office/officeart/2005/8/layout/vList4#1"/>
    <dgm:cxn modelId="{12BF47E3-A482-449A-8117-0D68EAE65BAF}" type="presParOf" srcId="{9E7E5A26-BAB3-4F40-B472-118DC8AD7AB4}" destId="{91282FAD-8382-4A55-A187-50B06612580F}" srcOrd="2" destOrd="0" presId="urn:microsoft.com/office/officeart/2005/8/layout/vList4#1"/>
    <dgm:cxn modelId="{287B662D-3ABF-43EA-ADC5-215BE8905745}" type="presParOf" srcId="{AAD52839-8DCF-4944-B019-14A251AB366C}" destId="{7D95BD40-C9A2-4CED-82FA-E252483C6BA4}" srcOrd="1" destOrd="0" presId="urn:microsoft.com/office/officeart/2005/8/layout/vList4#1"/>
    <dgm:cxn modelId="{108AD7A9-42CF-4C97-A661-57E2F0375041}" type="presParOf" srcId="{AAD52839-8DCF-4944-B019-14A251AB366C}" destId="{E5112D2B-668E-48B7-A430-F90499A57B9C}" srcOrd="2" destOrd="0" presId="urn:microsoft.com/office/officeart/2005/8/layout/vList4#1"/>
    <dgm:cxn modelId="{C91EC0FE-F13B-4A81-B083-D17BCA21D256}" type="presParOf" srcId="{E5112D2B-668E-48B7-A430-F90499A57B9C}" destId="{E7288921-E521-484A-A3BA-8CB941C9F97E}" srcOrd="0" destOrd="0" presId="urn:microsoft.com/office/officeart/2005/8/layout/vList4#1"/>
    <dgm:cxn modelId="{F5D8097B-40C0-4F42-992A-7BCD6B0024C4}" type="presParOf" srcId="{E5112D2B-668E-48B7-A430-F90499A57B9C}" destId="{419513B9-FCCE-44E5-B61D-700A78FE3600}" srcOrd="1" destOrd="0" presId="urn:microsoft.com/office/officeart/2005/8/layout/vList4#1"/>
    <dgm:cxn modelId="{077DADE8-027D-4AF7-B552-73931EF6696B}" type="presParOf" srcId="{E5112D2B-668E-48B7-A430-F90499A57B9C}" destId="{6AF4886F-2E4A-4F78-94AF-298652A47E78}" srcOrd="2" destOrd="0" presId="urn:microsoft.com/office/officeart/2005/8/layout/vList4#1"/>
    <dgm:cxn modelId="{4399BBF3-FBD4-4ADC-A238-023071B181F4}" type="presParOf" srcId="{AAD52839-8DCF-4944-B019-14A251AB366C}" destId="{4565C4FD-1F58-40A2-910C-E912FACEAF1A}" srcOrd="3" destOrd="0" presId="urn:microsoft.com/office/officeart/2005/8/layout/vList4#1"/>
    <dgm:cxn modelId="{3728E728-E37E-4865-81DF-3B18A6F2D2AE}" type="presParOf" srcId="{AAD52839-8DCF-4944-B019-14A251AB366C}" destId="{C68B26CC-C6D4-4371-8F29-172B9101241A}" srcOrd="4" destOrd="0" presId="urn:microsoft.com/office/officeart/2005/8/layout/vList4#1"/>
    <dgm:cxn modelId="{F7250D68-1BBE-4ED8-BC53-5A315B61523B}" type="presParOf" srcId="{C68B26CC-C6D4-4371-8F29-172B9101241A}" destId="{D90C2297-29DE-4908-9BA4-762CAFC16DF1}" srcOrd="0" destOrd="0" presId="urn:microsoft.com/office/officeart/2005/8/layout/vList4#1"/>
    <dgm:cxn modelId="{DDA5207C-289F-4558-8EA4-0425791043AD}" type="presParOf" srcId="{C68B26CC-C6D4-4371-8F29-172B9101241A}" destId="{C345BBF3-24D0-4EB8-BB8F-18D381B0C081}" srcOrd="1" destOrd="0" presId="urn:microsoft.com/office/officeart/2005/8/layout/vList4#1"/>
    <dgm:cxn modelId="{B7052E9E-8B3A-4AE9-B50C-F4AF54CED8E4}" type="presParOf" srcId="{C68B26CC-C6D4-4371-8F29-172B9101241A}" destId="{E749D488-324E-414F-9B25-6B5BC9FB21AE}" srcOrd="2" destOrd="0" presId="urn:microsoft.com/office/officeart/2005/8/layout/vList4#1"/>
    <dgm:cxn modelId="{9823FA32-E406-4903-8AD7-F62476518AA5}" type="presParOf" srcId="{AAD52839-8DCF-4944-B019-14A251AB366C}" destId="{77F0AD20-90AC-4969-98FD-CDE049CC0811}" srcOrd="5" destOrd="0" presId="urn:microsoft.com/office/officeart/2005/8/layout/vList4#1"/>
    <dgm:cxn modelId="{D2D66850-047D-4E54-A7AD-59AB4653443E}" type="presParOf" srcId="{AAD52839-8DCF-4944-B019-14A251AB366C}" destId="{847D0672-2D82-481E-9644-853AA1043C50}" srcOrd="6" destOrd="0" presId="urn:microsoft.com/office/officeart/2005/8/layout/vList4#1"/>
    <dgm:cxn modelId="{6055C06D-8374-4294-B6A0-717CB9A711F4}" type="presParOf" srcId="{847D0672-2D82-481E-9644-853AA1043C50}" destId="{F33659D8-8F7D-4627-AD07-E53B4D5AB68A}" srcOrd="0" destOrd="0" presId="urn:microsoft.com/office/officeart/2005/8/layout/vList4#1"/>
    <dgm:cxn modelId="{1F61835F-8503-46E3-A64D-22758247038E}" type="presParOf" srcId="{847D0672-2D82-481E-9644-853AA1043C50}" destId="{CE360D31-D56A-4A42-B808-2EC82C1FE622}" srcOrd="1" destOrd="0" presId="urn:microsoft.com/office/officeart/2005/8/layout/vList4#1"/>
    <dgm:cxn modelId="{CC61F79D-8E96-4D7B-BC01-D080A086BD20}" type="presParOf" srcId="{847D0672-2D82-481E-9644-853AA1043C50}" destId="{8984E760-CFB4-4DC8-BD26-E3E7227AB5C3}" srcOrd="2" destOrd="0" presId="urn:microsoft.com/office/officeart/2005/8/layout/vList4#1"/>
    <dgm:cxn modelId="{65002805-AB5F-4C3E-A2A0-857AD1977ED7}" type="presParOf" srcId="{AAD52839-8DCF-4944-B019-14A251AB366C}" destId="{BA435978-5946-4DCC-B874-86816A6E629D}" srcOrd="7" destOrd="0" presId="urn:microsoft.com/office/officeart/2005/8/layout/vList4#1"/>
    <dgm:cxn modelId="{196E07BC-85C5-4002-9C58-1572500445CB}" type="presParOf" srcId="{AAD52839-8DCF-4944-B019-14A251AB366C}" destId="{78E3292A-03A0-41AE-87FB-19B794504FF2}" srcOrd="8" destOrd="0" presId="urn:microsoft.com/office/officeart/2005/8/layout/vList4#1"/>
    <dgm:cxn modelId="{16D8B781-A7D1-4F11-8D19-52A0DFA80CA0}" type="presParOf" srcId="{78E3292A-03A0-41AE-87FB-19B794504FF2}" destId="{60D28D20-8EAB-4AD5-823C-CA10CA4C0DCC}" srcOrd="0" destOrd="0" presId="urn:microsoft.com/office/officeart/2005/8/layout/vList4#1"/>
    <dgm:cxn modelId="{EB4A5D7F-515F-4061-A352-F893BBA96A09}" type="presParOf" srcId="{78E3292A-03A0-41AE-87FB-19B794504FF2}" destId="{6FA14448-59D5-4EBE-972A-DFF15757F124}" srcOrd="1" destOrd="0" presId="urn:microsoft.com/office/officeart/2005/8/layout/vList4#1"/>
    <dgm:cxn modelId="{79A11505-502C-44BE-BADF-A2EB5BD78981}" type="presParOf" srcId="{78E3292A-03A0-41AE-87FB-19B794504FF2}" destId="{EBC5E316-3FAD-41AF-B831-E702ABC1A61D}" srcOrd="2" destOrd="0" presId="urn:microsoft.com/office/officeart/2005/8/layout/vList4#1"/>
    <dgm:cxn modelId="{E0A27BDF-EFBC-4C7F-9625-F720B66191F7}" type="presParOf" srcId="{AAD52839-8DCF-4944-B019-14A251AB366C}" destId="{8DE4B24F-001F-4689-AAB2-CA455D763348}" srcOrd="9" destOrd="0" presId="urn:microsoft.com/office/officeart/2005/8/layout/vList4#1"/>
    <dgm:cxn modelId="{74AB5A0A-6CEF-4938-A840-730E28DFF2C2}" type="presParOf" srcId="{AAD52839-8DCF-4944-B019-14A251AB366C}" destId="{01568723-F067-4165-8142-51D5909DEF19}" srcOrd="10" destOrd="0" presId="urn:microsoft.com/office/officeart/2005/8/layout/vList4#1"/>
    <dgm:cxn modelId="{8A931ED9-D690-40C6-B3CD-D0B955C908D8}" type="presParOf" srcId="{01568723-F067-4165-8142-51D5909DEF19}" destId="{56DDFCFE-BD6B-431B-A5FE-236963948DEC}" srcOrd="0" destOrd="0" presId="urn:microsoft.com/office/officeart/2005/8/layout/vList4#1"/>
    <dgm:cxn modelId="{E57D304E-96BB-4E5E-995A-7112D712BB1C}" type="presParOf" srcId="{01568723-F067-4165-8142-51D5909DEF19}" destId="{C1E03607-70A7-43C0-8D04-3AC2AD530396}" srcOrd="1" destOrd="0" presId="urn:microsoft.com/office/officeart/2005/8/layout/vList4#1"/>
    <dgm:cxn modelId="{14DEB993-6C7E-40E4-8A78-AB5A8064D7C8}" type="presParOf" srcId="{01568723-F067-4165-8142-51D5909DEF19}" destId="{078527B0-E526-4D00-82DA-4C1755CDDDA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4ED92-3AE7-4918-960C-8C57F7A199C3}">
      <dsp:nvSpPr>
        <dsp:cNvPr id="0" name=""/>
        <dsp:cNvSpPr/>
      </dsp:nvSpPr>
      <dsp:spPr>
        <a:xfrm>
          <a:off x="0" y="0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934281" y="0"/>
        <a:ext cx="7209718" cy="1054819"/>
      </dsp:txXfrm>
    </dsp:sp>
    <dsp:sp modelId="{7278864C-9D12-4656-988E-8AC1B72968CD}">
      <dsp:nvSpPr>
        <dsp:cNvPr id="0" name=""/>
        <dsp:cNvSpPr/>
      </dsp:nvSpPr>
      <dsp:spPr>
        <a:xfrm>
          <a:off x="105481" y="105481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288921-E521-484A-A3BA-8CB941C9F97E}">
      <dsp:nvSpPr>
        <dsp:cNvPr id="0" name=""/>
        <dsp:cNvSpPr/>
      </dsp:nvSpPr>
      <dsp:spPr>
        <a:xfrm>
          <a:off x="0" y="1160301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5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10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15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20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25</a:t>
          </a:r>
          <a:endParaRPr lang="ru-RU" sz="48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4281" y="1160301"/>
        <a:ext cx="7209718" cy="1054819"/>
      </dsp:txXfrm>
    </dsp:sp>
    <dsp:sp modelId="{419513B9-FCCE-44E5-B61D-700A78FE3600}">
      <dsp:nvSpPr>
        <dsp:cNvPr id="0" name=""/>
        <dsp:cNvSpPr/>
      </dsp:nvSpPr>
      <dsp:spPr>
        <a:xfrm>
          <a:off x="105481" y="1265783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0C2297-29DE-4908-9BA4-762CAFC16DF1}">
      <dsp:nvSpPr>
        <dsp:cNvPr id="0" name=""/>
        <dsp:cNvSpPr/>
      </dsp:nvSpPr>
      <dsp:spPr>
        <a:xfrm>
          <a:off x="0" y="2320602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5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10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15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20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25</a:t>
          </a:r>
          <a:endParaRPr lang="ru-RU" sz="4800" kern="1200" dirty="0">
            <a:solidFill>
              <a:srgbClr val="0070C0"/>
            </a:solidFill>
          </a:endParaRPr>
        </a:p>
      </dsp:txBody>
      <dsp:txXfrm>
        <a:off x="1934281" y="2320602"/>
        <a:ext cx="7209718" cy="1054819"/>
      </dsp:txXfrm>
    </dsp:sp>
    <dsp:sp modelId="{C345BBF3-24D0-4EB8-BB8F-18D381B0C081}">
      <dsp:nvSpPr>
        <dsp:cNvPr id="0" name=""/>
        <dsp:cNvSpPr/>
      </dsp:nvSpPr>
      <dsp:spPr>
        <a:xfrm>
          <a:off x="105481" y="2426084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3659D8-8F7D-4627-AD07-E53B4D5AB68A}">
      <dsp:nvSpPr>
        <dsp:cNvPr id="0" name=""/>
        <dsp:cNvSpPr/>
      </dsp:nvSpPr>
      <dsp:spPr>
        <a:xfrm>
          <a:off x="0" y="3480903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934281" y="3480903"/>
        <a:ext cx="7209718" cy="1054819"/>
      </dsp:txXfrm>
    </dsp:sp>
    <dsp:sp modelId="{CE360D31-D56A-4A42-B808-2EC82C1FE622}">
      <dsp:nvSpPr>
        <dsp:cNvPr id="0" name=""/>
        <dsp:cNvSpPr/>
      </dsp:nvSpPr>
      <dsp:spPr>
        <a:xfrm>
          <a:off x="105481" y="3586385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D28D20-8EAB-4AD5-823C-CA10CA4C0DCC}">
      <dsp:nvSpPr>
        <dsp:cNvPr id="0" name=""/>
        <dsp:cNvSpPr/>
      </dsp:nvSpPr>
      <dsp:spPr>
        <a:xfrm>
          <a:off x="0" y="4641205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934281" y="4641205"/>
        <a:ext cx="7209718" cy="1054819"/>
      </dsp:txXfrm>
    </dsp:sp>
    <dsp:sp modelId="{6FA14448-59D5-4EBE-972A-DFF15757F124}">
      <dsp:nvSpPr>
        <dsp:cNvPr id="0" name=""/>
        <dsp:cNvSpPr/>
      </dsp:nvSpPr>
      <dsp:spPr>
        <a:xfrm>
          <a:off x="105481" y="4746687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DDFCFE-BD6B-431B-A5FE-236963948DEC}">
      <dsp:nvSpPr>
        <dsp:cNvPr id="0" name=""/>
        <dsp:cNvSpPr/>
      </dsp:nvSpPr>
      <dsp:spPr>
        <a:xfrm>
          <a:off x="0" y="5801506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5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10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15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20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25</a:t>
          </a:r>
          <a:endParaRPr lang="ru-RU" sz="4800" kern="1200" dirty="0">
            <a:solidFill>
              <a:srgbClr val="0070C0"/>
            </a:solidFill>
          </a:endParaRPr>
        </a:p>
      </dsp:txBody>
      <dsp:txXfrm>
        <a:off x="1934281" y="5801506"/>
        <a:ext cx="7209718" cy="1054819"/>
      </dsp:txXfrm>
    </dsp:sp>
    <dsp:sp modelId="{C1E03607-70A7-43C0-8D04-3AC2AD530396}">
      <dsp:nvSpPr>
        <dsp:cNvPr id="0" name=""/>
        <dsp:cNvSpPr/>
      </dsp:nvSpPr>
      <dsp:spPr>
        <a:xfrm>
          <a:off x="142844" y="5857892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55.xml"/><Relationship Id="rId18" Type="http://schemas.openxmlformats.org/officeDocument/2006/relationships/slide" Target="slide45.xml"/><Relationship Id="rId3" Type="http://schemas.openxmlformats.org/officeDocument/2006/relationships/diagramLayout" Target="../diagrams/layout1.xml"/><Relationship Id="rId21" Type="http://schemas.openxmlformats.org/officeDocument/2006/relationships/slide" Target="slide51.xml"/><Relationship Id="rId7" Type="http://schemas.openxmlformats.org/officeDocument/2006/relationships/slide" Target="slide3.xml"/><Relationship Id="rId12" Type="http://schemas.openxmlformats.org/officeDocument/2006/relationships/slide" Target="slide53.xml"/><Relationship Id="rId17" Type="http://schemas.openxmlformats.org/officeDocument/2006/relationships/slide" Target="slide43.xml"/><Relationship Id="rId2" Type="http://schemas.openxmlformats.org/officeDocument/2006/relationships/diagramData" Target="../diagrams/data1.xml"/><Relationship Id="rId16" Type="http://schemas.openxmlformats.org/officeDocument/2006/relationships/slide" Target="slide61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11.xml"/><Relationship Id="rId5" Type="http://schemas.openxmlformats.org/officeDocument/2006/relationships/diagramColors" Target="../diagrams/colors1.xml"/><Relationship Id="rId15" Type="http://schemas.openxmlformats.org/officeDocument/2006/relationships/slide" Target="slide59.xml"/><Relationship Id="rId10" Type="http://schemas.openxmlformats.org/officeDocument/2006/relationships/slide" Target="slide9.xml"/><Relationship Id="rId19" Type="http://schemas.openxmlformats.org/officeDocument/2006/relationships/slide" Target="slide47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Relationship Id="rId14" Type="http://schemas.openxmlformats.org/officeDocument/2006/relationships/slide" Target="slide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387" y="500042"/>
            <a:ext cx="90726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«Своя игра» по поэме Н.В.Гоголя «Мертвые души»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071678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… не ревизские – мёртвые души, а все эти Ноздрёвы, Маниловы… - вот мёртвые души, и их мы встречаем на каждом шагу.</a:t>
            </a:r>
          </a:p>
          <a:p>
            <a:pPr algn="r">
              <a:spcBef>
                <a:spcPct val="50000"/>
              </a:spcBef>
            </a:pP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       А.И.Герцен</a:t>
            </a:r>
            <a:endParaRPr lang="ru-RU" sz="32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Picture 9" descr="gogol_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3435270" cy="414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2357430"/>
            <a:ext cx="399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Манилов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«Цвет лица имел калёный, горячий, какой бывает на медном пятаке... самый крепкий и на диво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стаченный</a:t>
            </a:r>
            <a:r>
              <a:rPr lang="ru-RU" sz="2800" b="1" i="1" dirty="0" smtClean="0">
                <a:solidFill>
                  <a:srgbClr val="0070C0"/>
                </a:solidFill>
              </a:rPr>
              <a:t> образ...»;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«У меня когда свинина, всю свинью давай на стол; баранина, всего барана тащи; гусь, всего гуся! Лучше я съем двух блюд, да съем в меру, как душа требует»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500306"/>
            <a:ext cx="456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Собакевич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20840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Какую-то особенную ветхость заметил он на всех деревенских строениях: бревно на избах было тёмно и старо; многие крыши сквозили, как решето; на иных оставался только конёк вверху да жерди по сторонам в виде рёбер”;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«Окна в избёнках были без стёкол, иные были заткнуты тряпкой или зипуном… балкончики покосились и почернели даже не живописно».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500306"/>
            <a:ext cx="44550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Плюшкин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0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«...были разбросаны по-английски две-три клумбы с кустами сиреней и жёлтых акаций, пять-шесть берёз небольшими купами кое-где возносили свои мелколистные жиденькие вершины. Под двумя из них видна была беседка с плоским зелёным куполом, деревянными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голубыми</a:t>
            </a:r>
            <a:r>
              <a:rPr lang="ru-RU" sz="2800" b="1" i="1" dirty="0" smtClean="0">
                <a:solidFill>
                  <a:srgbClr val="0070C0"/>
                </a:solidFill>
              </a:rPr>
              <a:t> колоннами и надписью: «Храм уединённого размышления»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357430"/>
            <a:ext cx="399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Манилов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“На конюшни, сараи и кухни были употреблены полновесные и толстые брёвна, определённые на вековое стояние... Даже колодец был обделан в такой крепкий дуб, какой идёт только на мельницы да на корабли”;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«…посреди виднелся деревянный дом с мезонином, красной крышей и тёмно-серыми… стенами, дом, в роде тех, которые у нас строят для военных поселений и немецких колонистов».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357430"/>
            <a:ext cx="456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Собакевич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00174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«Вошедши на двор, увидели там всяких собак... Тут были все клички, все повелительные наклонения: стреляй, обругай, порхай...»;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«… пошли они обсматривать конюшни, где видели двух кобыл, одну серую в яблоках, другую каурую, потом гнедого жеребца, на вид неказистого…»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4286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Узнай героя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14287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4285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5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10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15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20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25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3571876"/>
            <a:ext cx="6429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5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10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15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20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25</a:t>
            </a:r>
            <a:endParaRPr lang="ru-RU" sz="48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4714884"/>
            <a:ext cx="6357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5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10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15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20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25</a:t>
            </a:r>
            <a:endParaRPr lang="ru-RU" sz="48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5001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Чья усадьба?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7146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Чей дом?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78619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Чьи слова?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92919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Чьи привычки?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592933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Картинная галерея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428868"/>
            <a:ext cx="354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Ноздрев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«...изветшавший тёс на крышах везде был заменён новым, ворота нигде не покосились, а в обращённых к нему крестьянских крытых сараях заметил он где стоявшую запасную почти новую телегу, а где и две».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«Индейкам и курам не было числа; промеж них расхаживал петух мерным шагом… свинья с семейством очутилась тут же…»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285992"/>
            <a:ext cx="473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Коробочка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20840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«Слова были прерваны странным шипением, так что гость было испугался; шум походил на то, как бы вся комната наполнилась змеями; но, взглянувши вверх, он успокоился, ибо смекнул, что стенным часам пришла охота бить»;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«…на картинках не всё были птицы: между ними висел портрет Кутузова и писанный масляными красками какой-то старик с красными обшлагами на мундире…»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500306"/>
            <a:ext cx="473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Коробочка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859340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«...больше всего было табаку. Он был в разных вещах: в картузах и в табачнице, и, наконец, насыпан был просто кучею на столе. На обоих окнах тоже помещены были горки выбитой из трубки золы, расставленные не без старания очень красивыми рядками»;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«В доме его вечно чего-нибудь недоставало… В иной комнате и вовсе не было мебели…»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2357430"/>
            <a:ext cx="399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Манилов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36339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«Стол, кресла, стулья — всё было самого тяжёлого и беспокойного свойства…»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«На картинах всё были молодцы, всё греческие полководцы, гравированные во весь рост… Все эти герои были с такими толстыми ляжками и неслыханными усами, что дрожь проходила по телу.»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428868"/>
            <a:ext cx="456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собакевич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859340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«Никак бы нельзя было сказать, чтобы в комнате сей обитало живое существо, если бы не возвещал его пребывание старый, поношенный колпак, лежащий на столе»;</a:t>
            </a:r>
          </a:p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	</a:t>
            </a:r>
            <a:r>
              <a:rPr lang="ru-RU" sz="2800" b="1" i="1" dirty="0" smtClean="0">
                <a:solidFill>
                  <a:srgbClr val="0070C0"/>
                </a:solidFill>
              </a:rPr>
              <a:t>«По стенам завешано было весьма тесно и бестолково несколько картин… с середины потолка висела люстра в холстяном мешке, от пыли сделавшаяся похожею на шелковый кокон, в котором сидит червяк»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997839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«…такой человек как зарубил что себе в голову, то уж ничем его не пересилишь; сколько ни представляй ему доводов, ясных как день, всё отскакивает от него, как резинный мяч отскакивает от стены»;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«В один мешочек» отбирает «всё целковики, а в другой полтиннички, в третий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четвертачки</a:t>
            </a:r>
            <a:r>
              <a:rPr lang="ru-RU" sz="2800" b="1" i="1" dirty="0" smtClean="0">
                <a:solidFill>
                  <a:srgbClr val="0070C0"/>
                </a:solidFill>
              </a:rPr>
              <a:t>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285992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Плюшкин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859340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«...повёл их в свой кабинет, в котором, впрочем, не было заметно следов того, что бывает в кабинетах, то есть книг или бумаги; висели только сабли и два ружья — одно в триста, а другое в восемьсот рублей... Вслед за тем показалась гостям шарманка»;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«На полу валялись хлебные крохи, а табачная зола была даже на скатерти»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428868"/>
            <a:ext cx="354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Ноздрев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786" y="1142984"/>
            <a:ext cx="7438022" cy="500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643182"/>
            <a:ext cx="354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ноздрев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00" y="1007223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786058"/>
            <a:ext cx="473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коробочка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2976" y="824089"/>
            <a:ext cx="6572296" cy="569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571744"/>
            <a:ext cx="399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манилов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071546"/>
            <a:ext cx="859948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357430"/>
            <a:ext cx="473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Коробочка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500306"/>
            <a:ext cx="456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собакевич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000108"/>
            <a:ext cx="82296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500306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плюшкин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571612"/>
            <a:ext cx="457200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Собирание бумажек, перышек, старых подошв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428868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плюшкин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214554"/>
            <a:ext cx="5849230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Почесывание пяток </a:t>
            </a:r>
          </a:p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перед сном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500306"/>
            <a:ext cx="473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коробочка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3116"/>
            <a:ext cx="555286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Строительство </a:t>
            </a:r>
          </a:p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воздушных замков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2285992"/>
            <a:ext cx="399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манилов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000240"/>
            <a:ext cx="650085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Хранение документов в ларчике красного дерева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«Это был среднего роста, очень недурно сложённый молодец с полными румяными щеками, с белыми, как снег, зубами и чёрными, как смоль, бакенбардами. Свеж он был, как кровь с молоком; здоровье, казалось, так и прыскало с лица его»;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«...был в некотором отношении исторический человек. Ни на одном собрании, где он был, не обходилось без истории»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428868"/>
            <a:ext cx="456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собакевич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928802"/>
            <a:ext cx="664373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Приобретение голландских рубашек из тонкого полотна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2357430"/>
            <a:ext cx="354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ноздрев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814393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"Разинь, душенька, ротик", "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препочтеннейший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,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прелюбезнейший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", "майский день, именины сердца",  "магнетизм души".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357430"/>
            <a:ext cx="399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манилов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8286808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Arial" charset="0"/>
              </a:rPr>
              <a:t>"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Острил зубы на мордаша", "черта лысого получишь", "субтильной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суперфлю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",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 "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скандальозно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",  "кураж", "брудастый",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 "во рту словно эскадрон ночевал".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428868"/>
            <a:ext cx="354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ноздрев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785818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"Это все мошенники, мошенник на мошеннике сидит и мошенником погоняет".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285992"/>
            <a:ext cx="456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собакевич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57364"/>
            <a:ext cx="764386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Куда ты дела, разбойница, бумагу? По глазам вижу, что подтибрила.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2643182"/>
            <a:ext cx="354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Ноздрев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643182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плюшкин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3116"/>
            <a:ext cx="728667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Может быть, они того…они больше как-нибудь стоят?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500306"/>
            <a:ext cx="473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коробочка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05342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“...маленькие глазки ещё не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потухнули</a:t>
            </a:r>
            <a:r>
              <a:rPr lang="ru-RU" sz="2800" b="1" i="1" dirty="0" smtClean="0">
                <a:solidFill>
                  <a:srgbClr val="0070C0"/>
                </a:solidFill>
              </a:rPr>
              <a:t> и бегали из-под высоко выросших бровей, как мыши, когда, высунувши из тёмных нор острые морды,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насторожа</a:t>
            </a:r>
            <a:r>
              <a:rPr lang="ru-RU" sz="2800" b="1" i="1" dirty="0" smtClean="0">
                <a:solidFill>
                  <a:srgbClr val="0070C0"/>
                </a:solidFill>
              </a:rPr>
              <a:t> уши и моргая усом, они высматривают, не затаился ли где кот или шалун мальчишка, и нюхают подозрительно самый воздух”;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	“...человеческие чувства, которые и без того не были в нём глубоки, мелели ежеминутно, и каждый день что-нибудь утрачивалось в этой изношенной развалине”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714620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Плюшкин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00174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«Он думал о благополучии дружеской жизни, о том, как бы хорошо было жить с другом на берегу какой-нибудь реки, потом через эту реку начал строиться у него мост, потом огромнейший дом»;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«На взгляд он был человек видный; черты лица его были не лишены приятности, но в эту приятность, казалось, чересчур было передано сахару...»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840</Words>
  <Application>Microsoft Office PowerPoint</Application>
  <PresentationFormat>Экран (4:3)</PresentationFormat>
  <Paragraphs>88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</cp:lastModifiedBy>
  <cp:revision>15</cp:revision>
  <dcterms:modified xsi:type="dcterms:W3CDTF">2011-08-15T17:58:19Z</dcterms:modified>
</cp:coreProperties>
</file>