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7.xml"/><Relationship Id="rId13" Type="http://schemas.openxmlformats.org/officeDocument/2006/relationships/slide" Target="../slides/slide27.xml"/><Relationship Id="rId18" Type="http://schemas.openxmlformats.org/officeDocument/2006/relationships/image" Target="../media/image8.png"/><Relationship Id="rId3" Type="http://schemas.openxmlformats.org/officeDocument/2006/relationships/slide" Target="../slides/slide7.xml"/><Relationship Id="rId7" Type="http://schemas.openxmlformats.org/officeDocument/2006/relationships/slide" Target="../slides/slide15.xml"/><Relationship Id="rId12" Type="http://schemas.openxmlformats.org/officeDocument/2006/relationships/slide" Target="../slides/slide25.xml"/><Relationship Id="rId17" Type="http://schemas.openxmlformats.org/officeDocument/2006/relationships/image" Target="../media/image7.png"/><Relationship Id="rId2" Type="http://schemas.openxmlformats.org/officeDocument/2006/relationships/slide" Target="../slides/slide5.xml"/><Relationship Id="rId16" Type="http://schemas.openxmlformats.org/officeDocument/2006/relationships/image" Target="../media/image6.png"/><Relationship Id="rId1" Type="http://schemas.openxmlformats.org/officeDocument/2006/relationships/slide" Target="../slides/slide3.xml"/><Relationship Id="rId6" Type="http://schemas.openxmlformats.org/officeDocument/2006/relationships/slide" Target="../slides/slide13.xml"/><Relationship Id="rId11" Type="http://schemas.openxmlformats.org/officeDocument/2006/relationships/slide" Target="../slides/slide23.xml"/><Relationship Id="rId5" Type="http://schemas.openxmlformats.org/officeDocument/2006/relationships/slide" Target="../slides/slide11.xml"/><Relationship Id="rId15" Type="http://schemas.openxmlformats.org/officeDocument/2006/relationships/slide" Target="../slides/slide31.xml"/><Relationship Id="rId10" Type="http://schemas.openxmlformats.org/officeDocument/2006/relationships/slide" Target="../slides/slide21.xml"/><Relationship Id="rId4" Type="http://schemas.openxmlformats.org/officeDocument/2006/relationships/slide" Target="../slides/slide9.xml"/><Relationship Id="rId9" Type="http://schemas.openxmlformats.org/officeDocument/2006/relationships/slide" Target="../slides/slide19.xml"/><Relationship Id="rId14" Type="http://schemas.openxmlformats.org/officeDocument/2006/relationships/slide" Target="../slides/slide29.xm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5C188-318F-4FB1-BDB5-7EB7E5FE3C06}" type="doc">
      <dgm:prSet loTypeId="urn:microsoft.com/office/officeart/2005/8/layout/pList2#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09389D1A-EEA8-4F7A-8BA7-11CB6A7B2A41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sldjump"/>
            </a:rPr>
            <a:t>5</a:t>
          </a:r>
          <a:endParaRPr lang="ru-RU" sz="32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2" action="ppaction://hlinksldjump"/>
            </a:rPr>
            <a:t>10</a:t>
          </a:r>
          <a:endParaRPr lang="ru-RU" sz="32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3" action="ppaction://hlinksldjump"/>
            </a:rPr>
            <a:t>20</a:t>
          </a:r>
          <a:endParaRPr lang="ru-RU" sz="32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4" action="ppaction://hlinksldjump"/>
            </a:rPr>
            <a:t>25</a:t>
          </a:r>
          <a:endParaRPr lang="ru-RU" sz="32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5" action="ppaction://hlinksldjump"/>
            </a:rPr>
            <a:t>30</a:t>
          </a:r>
          <a:endParaRPr lang="ru-RU" sz="3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8B5C0B1-4215-4B30-A430-30B3896CB22F}" type="parTrans" cxnId="{DFE8C31D-EE0E-4EA3-ACEE-89CAB4DB053D}">
      <dgm:prSet/>
      <dgm:spPr/>
      <dgm:t>
        <a:bodyPr/>
        <a:lstStyle/>
        <a:p>
          <a:endParaRPr lang="ru-RU"/>
        </a:p>
      </dgm:t>
    </dgm:pt>
    <dgm:pt modelId="{686FFA58-F13B-437A-B7F1-62D65433537A}" type="sibTrans" cxnId="{DFE8C31D-EE0E-4EA3-ACEE-89CAB4DB053D}">
      <dgm:prSet/>
      <dgm:spPr/>
      <dgm:t>
        <a:bodyPr/>
        <a:lstStyle/>
        <a:p>
          <a:endParaRPr lang="ru-RU"/>
        </a:p>
      </dgm:t>
    </dgm:pt>
    <dgm:pt modelId="{0F4E0265-0193-4726-89E1-A44FB24E6383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6" action="ppaction://hlinksldjump"/>
            </a:rPr>
            <a:t>5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7" action="ppaction://hlinksldjump"/>
            </a:rPr>
            <a:t>10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8" action="ppaction://hlinksldjump"/>
            </a:rPr>
            <a:t>20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9" action="ppaction://hlinksldjump"/>
            </a:rPr>
            <a:t>25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0" action="ppaction://hlinksldjump"/>
            </a:rPr>
            <a:t>30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B2BAA1C8-9233-470F-8BC2-9F38C9232337}" type="parTrans" cxnId="{EEA9DF71-F6EA-41CB-B5E9-658D1CDF11F6}">
      <dgm:prSet/>
      <dgm:spPr/>
      <dgm:t>
        <a:bodyPr/>
        <a:lstStyle/>
        <a:p>
          <a:endParaRPr lang="ru-RU"/>
        </a:p>
      </dgm:t>
    </dgm:pt>
    <dgm:pt modelId="{27352D28-D2CD-49D7-9166-BD0AF03381B1}" type="sibTrans" cxnId="{EEA9DF71-F6EA-41CB-B5E9-658D1CDF11F6}">
      <dgm:prSet/>
      <dgm:spPr/>
      <dgm:t>
        <a:bodyPr/>
        <a:lstStyle/>
        <a:p>
          <a:endParaRPr lang="ru-RU"/>
        </a:p>
      </dgm:t>
    </dgm:pt>
    <dgm:pt modelId="{AC53ACEC-6F60-44C2-967D-4C4916FA285B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1" action="ppaction://hlinksldjump"/>
            </a:rPr>
            <a:t>5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2" action="ppaction://hlinksldjump"/>
            </a:rPr>
            <a:t>10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3" action="ppaction://hlinksldjump"/>
            </a:rPr>
            <a:t>20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4" action="ppaction://hlinksldjump"/>
            </a:rPr>
            <a:t>25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5" action="ppaction://hlinksldjump"/>
            </a:rPr>
            <a:t>30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3261B718-B0DE-4BB6-B7DE-A3A4B0567D58}" type="parTrans" cxnId="{AAC98098-CC1C-489F-8579-F5E1D3B78D43}">
      <dgm:prSet/>
      <dgm:spPr/>
      <dgm:t>
        <a:bodyPr/>
        <a:lstStyle/>
        <a:p>
          <a:endParaRPr lang="ru-RU"/>
        </a:p>
      </dgm:t>
    </dgm:pt>
    <dgm:pt modelId="{E14B256C-01B5-4D98-8699-1C132D5AB0EE}" type="sibTrans" cxnId="{AAC98098-CC1C-489F-8579-F5E1D3B78D43}">
      <dgm:prSet/>
      <dgm:spPr/>
      <dgm:t>
        <a:bodyPr/>
        <a:lstStyle/>
        <a:p>
          <a:endParaRPr lang="ru-RU"/>
        </a:p>
      </dgm:t>
    </dgm:pt>
    <dgm:pt modelId="{61DAB8F0-0B91-4FBB-AAB8-82C4B2064B7A}" type="pres">
      <dgm:prSet presAssocID="{EDD5C188-318F-4FB1-BDB5-7EB7E5FE3C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FF80B6-7E39-4C26-8A34-28A54A210722}" type="pres">
      <dgm:prSet presAssocID="{EDD5C188-318F-4FB1-BDB5-7EB7E5FE3C06}" presName="bkgdShp" presStyleLbl="alignAccFollowNode1" presStyleIdx="0" presStyleCnt="1" custLinFactNeighborY="2497"/>
      <dgm:spPr/>
    </dgm:pt>
    <dgm:pt modelId="{0FBDDC70-E031-42B5-AB7F-98BD76ED2ACB}" type="pres">
      <dgm:prSet presAssocID="{EDD5C188-318F-4FB1-BDB5-7EB7E5FE3C06}" presName="linComp" presStyleCnt="0"/>
      <dgm:spPr/>
    </dgm:pt>
    <dgm:pt modelId="{9DF3E722-2F57-41BC-A68E-BFBA5B3AFB15}" type="pres">
      <dgm:prSet presAssocID="{09389D1A-EEA8-4F7A-8BA7-11CB6A7B2A41}" presName="compNode" presStyleCnt="0"/>
      <dgm:spPr/>
    </dgm:pt>
    <dgm:pt modelId="{2F3581D3-FB82-4A67-9F4B-C88D477093CF}" type="pres">
      <dgm:prSet presAssocID="{09389D1A-EEA8-4F7A-8BA7-11CB6A7B2A41}" presName="node" presStyleLbl="node1" presStyleIdx="0" presStyleCnt="3" custLinFactNeighborX="3854" custLinFactNeighborY="-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67D9A-F759-41E6-A479-9923C0C733EA}" type="pres">
      <dgm:prSet presAssocID="{09389D1A-EEA8-4F7A-8BA7-11CB6A7B2A41}" presName="invisiNode" presStyleLbl="node1" presStyleIdx="0" presStyleCnt="3"/>
      <dgm:spPr/>
    </dgm:pt>
    <dgm:pt modelId="{07FE7475-313A-4100-9635-AD7E7639EAAA}" type="pres">
      <dgm:prSet presAssocID="{09389D1A-EEA8-4F7A-8BA7-11CB6A7B2A41}" presName="imagNode" presStyleLbl="fgImgPlace1" presStyleIdx="0" presStyleCnt="3" custScaleY="121386"/>
      <dgm:spPr>
        <a:blipFill rotWithShape="0">
          <a:blip xmlns:r="http://schemas.openxmlformats.org/officeDocument/2006/relationships"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C32186C-F21D-4DE1-91EC-E170B9B3742B}" type="pres">
      <dgm:prSet presAssocID="{686FFA58-F13B-437A-B7F1-62D65433537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75EF4A0-B320-4AA3-B595-B1C8A277A732}" type="pres">
      <dgm:prSet presAssocID="{0F4E0265-0193-4726-89E1-A44FB24E6383}" presName="compNode" presStyleCnt="0"/>
      <dgm:spPr/>
    </dgm:pt>
    <dgm:pt modelId="{7A51EFEC-1D3D-4D7C-B944-6F8E99A989FE}" type="pres">
      <dgm:prSet presAssocID="{0F4E0265-0193-4726-89E1-A44FB24E638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94C53-2126-4F40-8CAF-34C814BF0532}" type="pres">
      <dgm:prSet presAssocID="{0F4E0265-0193-4726-89E1-A44FB24E6383}" presName="invisiNode" presStyleLbl="node1" presStyleIdx="1" presStyleCnt="3"/>
      <dgm:spPr/>
    </dgm:pt>
    <dgm:pt modelId="{27414F4F-353C-49AD-AA8B-D0683C2CC6D2}" type="pres">
      <dgm:prSet presAssocID="{0F4E0265-0193-4726-89E1-A44FB24E6383}" presName="imagNode" presStyleLbl="fgImgPlace1" presStyleIdx="1" presStyleCnt="3" custScaleY="121386"/>
      <dgm:spPr>
        <a:blipFill rotWithShape="0">
          <a:blip xmlns:r="http://schemas.openxmlformats.org/officeDocument/2006/relationships"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FBF8821-B907-4821-8819-20A63DC8C0C8}" type="pres">
      <dgm:prSet presAssocID="{27352D28-D2CD-49D7-9166-BD0AF03381B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EDE5C50-FA58-4215-AF04-99D256DD5226}" type="pres">
      <dgm:prSet presAssocID="{AC53ACEC-6F60-44C2-967D-4C4916FA285B}" presName="compNode" presStyleCnt="0"/>
      <dgm:spPr/>
    </dgm:pt>
    <dgm:pt modelId="{3073B21E-85C0-4D61-8182-6770DED4F2BC}" type="pres">
      <dgm:prSet presAssocID="{AC53ACEC-6F60-44C2-967D-4C4916FA285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EDE6D-9802-4183-B8CE-CD6517B53B10}" type="pres">
      <dgm:prSet presAssocID="{AC53ACEC-6F60-44C2-967D-4C4916FA285B}" presName="invisiNode" presStyleLbl="node1" presStyleIdx="2" presStyleCnt="3"/>
      <dgm:spPr/>
    </dgm:pt>
    <dgm:pt modelId="{07D68452-DFB4-4A92-8647-FE4DE3EC9C27}" type="pres">
      <dgm:prSet presAssocID="{AC53ACEC-6F60-44C2-967D-4C4916FA285B}" presName="imagNode" presStyleLbl="fgImgPlace1" presStyleIdx="2" presStyleCnt="3" custScaleY="121386"/>
      <dgm:spPr>
        <a:blipFill rotWithShape="0">
          <a:blip xmlns:r="http://schemas.openxmlformats.org/officeDocument/2006/relationships"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33AEEDEE-3381-4FE5-BA1C-F6CF2F62372E}" type="presOf" srcId="{09389D1A-EEA8-4F7A-8BA7-11CB6A7B2A41}" destId="{2F3581D3-FB82-4A67-9F4B-C88D477093CF}" srcOrd="0" destOrd="0" presId="urn:microsoft.com/office/officeart/2005/8/layout/pList2#1"/>
    <dgm:cxn modelId="{E477FD12-20E8-4155-A52B-438E196E13A8}" type="presOf" srcId="{EDD5C188-318F-4FB1-BDB5-7EB7E5FE3C06}" destId="{61DAB8F0-0B91-4FBB-AAB8-82C4B2064B7A}" srcOrd="0" destOrd="0" presId="urn:microsoft.com/office/officeart/2005/8/layout/pList2#1"/>
    <dgm:cxn modelId="{BB6EEE5B-5AE8-4E97-8D9F-727971C317EA}" type="presOf" srcId="{0F4E0265-0193-4726-89E1-A44FB24E6383}" destId="{7A51EFEC-1D3D-4D7C-B944-6F8E99A989FE}" srcOrd="0" destOrd="0" presId="urn:microsoft.com/office/officeart/2005/8/layout/pList2#1"/>
    <dgm:cxn modelId="{1A7F5E27-9A64-45DF-BAD5-E663B8A7295E}" type="presOf" srcId="{27352D28-D2CD-49D7-9166-BD0AF03381B1}" destId="{8FBF8821-B907-4821-8819-20A63DC8C0C8}" srcOrd="0" destOrd="0" presId="urn:microsoft.com/office/officeart/2005/8/layout/pList2#1"/>
    <dgm:cxn modelId="{F78B53BE-DDB5-4122-9A12-1B26ED3255C6}" type="presOf" srcId="{686FFA58-F13B-437A-B7F1-62D65433537A}" destId="{CC32186C-F21D-4DE1-91EC-E170B9B3742B}" srcOrd="0" destOrd="0" presId="urn:microsoft.com/office/officeart/2005/8/layout/pList2#1"/>
    <dgm:cxn modelId="{AAC98098-CC1C-489F-8579-F5E1D3B78D43}" srcId="{EDD5C188-318F-4FB1-BDB5-7EB7E5FE3C06}" destId="{AC53ACEC-6F60-44C2-967D-4C4916FA285B}" srcOrd="2" destOrd="0" parTransId="{3261B718-B0DE-4BB6-B7DE-A3A4B0567D58}" sibTransId="{E14B256C-01B5-4D98-8699-1C132D5AB0EE}"/>
    <dgm:cxn modelId="{0FAB09D6-0D42-4867-B4FA-ED629A1E3F04}" type="presOf" srcId="{AC53ACEC-6F60-44C2-967D-4C4916FA285B}" destId="{3073B21E-85C0-4D61-8182-6770DED4F2BC}" srcOrd="0" destOrd="0" presId="urn:microsoft.com/office/officeart/2005/8/layout/pList2#1"/>
    <dgm:cxn modelId="{DFE8C31D-EE0E-4EA3-ACEE-89CAB4DB053D}" srcId="{EDD5C188-318F-4FB1-BDB5-7EB7E5FE3C06}" destId="{09389D1A-EEA8-4F7A-8BA7-11CB6A7B2A41}" srcOrd="0" destOrd="0" parTransId="{68B5C0B1-4215-4B30-A430-30B3896CB22F}" sibTransId="{686FFA58-F13B-437A-B7F1-62D65433537A}"/>
    <dgm:cxn modelId="{EEA9DF71-F6EA-41CB-B5E9-658D1CDF11F6}" srcId="{EDD5C188-318F-4FB1-BDB5-7EB7E5FE3C06}" destId="{0F4E0265-0193-4726-89E1-A44FB24E6383}" srcOrd="1" destOrd="0" parTransId="{B2BAA1C8-9233-470F-8BC2-9F38C9232337}" sibTransId="{27352D28-D2CD-49D7-9166-BD0AF03381B1}"/>
    <dgm:cxn modelId="{60A43CC1-2773-46AF-AD4A-DD462DB5DF79}" type="presParOf" srcId="{61DAB8F0-0B91-4FBB-AAB8-82C4B2064B7A}" destId="{DDFF80B6-7E39-4C26-8A34-28A54A210722}" srcOrd="0" destOrd="0" presId="urn:microsoft.com/office/officeart/2005/8/layout/pList2#1"/>
    <dgm:cxn modelId="{1B1E5C7F-F6BE-4CE7-BA67-6CCFB7481841}" type="presParOf" srcId="{61DAB8F0-0B91-4FBB-AAB8-82C4B2064B7A}" destId="{0FBDDC70-E031-42B5-AB7F-98BD76ED2ACB}" srcOrd="1" destOrd="0" presId="urn:microsoft.com/office/officeart/2005/8/layout/pList2#1"/>
    <dgm:cxn modelId="{64AA4BCE-50D4-40E4-95B7-86E829DCECAC}" type="presParOf" srcId="{0FBDDC70-E031-42B5-AB7F-98BD76ED2ACB}" destId="{9DF3E722-2F57-41BC-A68E-BFBA5B3AFB15}" srcOrd="0" destOrd="0" presId="urn:microsoft.com/office/officeart/2005/8/layout/pList2#1"/>
    <dgm:cxn modelId="{C9BA6C4B-9388-4737-A310-52F4B339249C}" type="presParOf" srcId="{9DF3E722-2F57-41BC-A68E-BFBA5B3AFB15}" destId="{2F3581D3-FB82-4A67-9F4B-C88D477093CF}" srcOrd="0" destOrd="0" presId="urn:microsoft.com/office/officeart/2005/8/layout/pList2#1"/>
    <dgm:cxn modelId="{AE66FBD0-4B99-4EA9-A927-B496D2901373}" type="presParOf" srcId="{9DF3E722-2F57-41BC-A68E-BFBA5B3AFB15}" destId="{31567D9A-F759-41E6-A479-9923C0C733EA}" srcOrd="1" destOrd="0" presId="urn:microsoft.com/office/officeart/2005/8/layout/pList2#1"/>
    <dgm:cxn modelId="{914F17B3-C15F-4767-8A36-8850D2DF27C0}" type="presParOf" srcId="{9DF3E722-2F57-41BC-A68E-BFBA5B3AFB15}" destId="{07FE7475-313A-4100-9635-AD7E7639EAAA}" srcOrd="2" destOrd="0" presId="urn:microsoft.com/office/officeart/2005/8/layout/pList2#1"/>
    <dgm:cxn modelId="{60A62C84-B86C-4D09-BAC2-FE4EC1E96C06}" type="presParOf" srcId="{0FBDDC70-E031-42B5-AB7F-98BD76ED2ACB}" destId="{CC32186C-F21D-4DE1-91EC-E170B9B3742B}" srcOrd="1" destOrd="0" presId="urn:microsoft.com/office/officeart/2005/8/layout/pList2#1"/>
    <dgm:cxn modelId="{261B5FD6-D402-472C-8CD0-542048A5B0B5}" type="presParOf" srcId="{0FBDDC70-E031-42B5-AB7F-98BD76ED2ACB}" destId="{775EF4A0-B320-4AA3-B595-B1C8A277A732}" srcOrd="2" destOrd="0" presId="urn:microsoft.com/office/officeart/2005/8/layout/pList2#1"/>
    <dgm:cxn modelId="{DA42C560-9EAF-4D69-930B-D2E94BE3D886}" type="presParOf" srcId="{775EF4A0-B320-4AA3-B595-B1C8A277A732}" destId="{7A51EFEC-1D3D-4D7C-B944-6F8E99A989FE}" srcOrd="0" destOrd="0" presId="urn:microsoft.com/office/officeart/2005/8/layout/pList2#1"/>
    <dgm:cxn modelId="{C9D98DC4-560B-45B8-90BE-7965F7CEE026}" type="presParOf" srcId="{775EF4A0-B320-4AA3-B595-B1C8A277A732}" destId="{3AA94C53-2126-4F40-8CAF-34C814BF0532}" srcOrd="1" destOrd="0" presId="urn:microsoft.com/office/officeart/2005/8/layout/pList2#1"/>
    <dgm:cxn modelId="{BB91A1C8-0B73-438D-A843-A7931A61A6B5}" type="presParOf" srcId="{775EF4A0-B320-4AA3-B595-B1C8A277A732}" destId="{27414F4F-353C-49AD-AA8B-D0683C2CC6D2}" srcOrd="2" destOrd="0" presId="urn:microsoft.com/office/officeart/2005/8/layout/pList2#1"/>
    <dgm:cxn modelId="{4C210942-D292-4C13-97F0-7FB163DAF5C2}" type="presParOf" srcId="{0FBDDC70-E031-42B5-AB7F-98BD76ED2ACB}" destId="{8FBF8821-B907-4821-8819-20A63DC8C0C8}" srcOrd="3" destOrd="0" presId="urn:microsoft.com/office/officeart/2005/8/layout/pList2#1"/>
    <dgm:cxn modelId="{589963D5-EB50-427A-AD78-B98BC721FEAF}" type="presParOf" srcId="{0FBDDC70-E031-42B5-AB7F-98BD76ED2ACB}" destId="{EEDE5C50-FA58-4215-AF04-99D256DD5226}" srcOrd="4" destOrd="0" presId="urn:microsoft.com/office/officeart/2005/8/layout/pList2#1"/>
    <dgm:cxn modelId="{A37C7B2A-5820-4C6B-B88D-2050A863A040}" type="presParOf" srcId="{EEDE5C50-FA58-4215-AF04-99D256DD5226}" destId="{3073B21E-85C0-4D61-8182-6770DED4F2BC}" srcOrd="0" destOrd="0" presId="urn:microsoft.com/office/officeart/2005/8/layout/pList2#1"/>
    <dgm:cxn modelId="{D06ED3A1-6CB8-48AC-88AC-F96AB86BFC26}" type="presParOf" srcId="{EEDE5C50-FA58-4215-AF04-99D256DD5226}" destId="{CE4EDE6D-9802-4183-B8CE-CD6517B53B10}" srcOrd="1" destOrd="0" presId="urn:microsoft.com/office/officeart/2005/8/layout/pList2#1"/>
    <dgm:cxn modelId="{BCE2C173-D0DD-4653-A733-D0DD76A4CA2D}" type="presParOf" srcId="{EEDE5C50-FA58-4215-AF04-99D256DD5226}" destId="{07D68452-DFB4-4A92-8647-FE4DE3EC9C27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F80B6-7E39-4C26-8A34-28A54A210722}">
      <dsp:nvSpPr>
        <dsp:cNvPr id="0" name=""/>
        <dsp:cNvSpPr/>
      </dsp:nvSpPr>
      <dsp:spPr>
        <a:xfrm>
          <a:off x="0" y="71441"/>
          <a:ext cx="8643998" cy="286109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E7475-313A-4100-9635-AD7E7639EAAA}">
      <dsp:nvSpPr>
        <dsp:cNvPr id="0" name=""/>
        <dsp:cNvSpPr/>
      </dsp:nvSpPr>
      <dsp:spPr>
        <a:xfrm>
          <a:off x="259319" y="157125"/>
          <a:ext cx="2539174" cy="25468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3581D3-FB82-4A67-9F4B-C88D477093CF}">
      <dsp:nvSpPr>
        <dsp:cNvPr id="0" name=""/>
        <dsp:cNvSpPr/>
      </dsp:nvSpPr>
      <dsp:spPr>
        <a:xfrm rot="10800000">
          <a:off x="357179" y="2857525"/>
          <a:ext cx="2539174" cy="3496890"/>
        </a:xfrm>
        <a:prstGeom prst="round2SameRect">
          <a:avLst>
            <a:gd name="adj1" fmla="val 10500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5</a:t>
          </a:r>
          <a:endParaRPr lang="ru-RU" sz="32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10</a:t>
          </a:r>
          <a:endParaRPr lang="ru-RU" sz="32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20</a:t>
          </a:r>
          <a:endParaRPr lang="ru-RU" sz="32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25</a:t>
          </a:r>
          <a:endParaRPr lang="ru-RU" sz="32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30</a:t>
          </a:r>
          <a:endParaRPr lang="ru-RU" sz="32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35267" y="2857525"/>
        <a:ext cx="2382998" cy="3418802"/>
      </dsp:txXfrm>
    </dsp:sp>
    <dsp:sp modelId="{27414F4F-353C-49AD-AA8B-D0683C2CC6D2}">
      <dsp:nvSpPr>
        <dsp:cNvPr id="0" name=""/>
        <dsp:cNvSpPr/>
      </dsp:nvSpPr>
      <dsp:spPr>
        <a:xfrm>
          <a:off x="3052411" y="157125"/>
          <a:ext cx="2539174" cy="25468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1EFEC-1D3D-4D7C-B944-6F8E99A989FE}">
      <dsp:nvSpPr>
        <dsp:cNvPr id="0" name=""/>
        <dsp:cNvSpPr/>
      </dsp:nvSpPr>
      <dsp:spPr>
        <a:xfrm rot="10800000">
          <a:off x="3052411" y="2861091"/>
          <a:ext cx="2539174" cy="3496890"/>
        </a:xfrm>
        <a:prstGeom prst="round2SameRect">
          <a:avLst>
            <a:gd name="adj1" fmla="val 10500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5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10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20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25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30</a:t>
          </a:r>
          <a:endParaRPr lang="ru-RU" sz="33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130499" y="2861091"/>
        <a:ext cx="2382998" cy="3418802"/>
      </dsp:txXfrm>
    </dsp:sp>
    <dsp:sp modelId="{07D68452-DFB4-4A92-8647-FE4DE3EC9C27}">
      <dsp:nvSpPr>
        <dsp:cNvPr id="0" name=""/>
        <dsp:cNvSpPr/>
      </dsp:nvSpPr>
      <dsp:spPr>
        <a:xfrm>
          <a:off x="5845503" y="157125"/>
          <a:ext cx="2539174" cy="25468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73B21E-85C0-4D61-8182-6770DED4F2BC}">
      <dsp:nvSpPr>
        <dsp:cNvPr id="0" name=""/>
        <dsp:cNvSpPr/>
      </dsp:nvSpPr>
      <dsp:spPr>
        <a:xfrm rot="10800000">
          <a:off x="5845503" y="2861091"/>
          <a:ext cx="2539174" cy="3496890"/>
        </a:xfrm>
        <a:prstGeom prst="round2SameRect">
          <a:avLst>
            <a:gd name="adj1" fmla="val 10500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5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10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20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25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30</a:t>
          </a:r>
          <a:endParaRPr lang="ru-RU" sz="33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5923591" y="2861091"/>
        <a:ext cx="2382998" cy="3418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L01_05_01_04_68_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0034" y="1357298"/>
            <a:ext cx="4464050" cy="45307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596" y="571480"/>
            <a:ext cx="8108310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«Своя игра» по поэме Н.В.Гоголя</a:t>
            </a:r>
          </a:p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«Мертвые души»</a:t>
            </a:r>
          </a:p>
          <a:p>
            <a:pPr algn="ctr"/>
            <a:endParaRPr lang="ru-RU" sz="2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</a:t>
            </a:r>
          </a:p>
          <a:p>
            <a:pPr algn="ctr"/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Чичиков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Манилов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Коробочка</a:t>
            </a:r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L01_05_01_04_74_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57224" y="1571612"/>
            <a:ext cx="3714750" cy="4530725"/>
          </a:xfrm>
          <a:prstGeom prst="rect">
            <a:avLst/>
          </a:prstGeom>
        </p:spPr>
      </p:pic>
      <p:pic>
        <p:nvPicPr>
          <p:cNvPr id="7" name="Picture 5" descr="L01_05_01_04_79_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85786" y="1571612"/>
            <a:ext cx="3810000" cy="4521202"/>
          </a:xfrm>
          <a:prstGeom prst="rect">
            <a:avLst/>
          </a:prstGeom>
        </p:spPr>
      </p:pic>
      <p:pic>
        <p:nvPicPr>
          <p:cNvPr id="8" name="Picture 5" descr="L01_05_01_04_76_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85786" y="1571612"/>
            <a:ext cx="3810000" cy="45021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3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3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0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9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3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40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9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000240"/>
            <a:ext cx="80010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«За примерное прилежание</a:t>
            </a:r>
          </a:p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лагонадежное поведение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736"/>
            <a:ext cx="814393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Какую пословицу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произнесла р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одственница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Чичиковых, когда увидела родившегося мальчика,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который совсем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походил на родителей?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857364"/>
            <a:ext cx="7479933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«Ни в мать, ни в отца,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в проезжего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молодца» 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500174"/>
            <a:ext cx="807249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написано </a:t>
            </a:r>
          </a:p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беседке 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усадьбе</a:t>
            </a:r>
          </a:p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Манилова?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071678"/>
            <a:ext cx="73308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«Храм уединенного</a:t>
            </a:r>
          </a:p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размышления» 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643050"/>
            <a:ext cx="771530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какой странице вот уже два года лежит закладка в книге Манилова?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428992" y="2000240"/>
            <a:ext cx="193514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714488"/>
            <a:ext cx="81439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Назовите имя 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сыновей Маниловых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2143116"/>
            <a:ext cx="594425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Фемистоклюс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</a:p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Алкид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142984"/>
            <a:ext cx="807249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Чичиков 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бещал привезти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младшему сыну</a:t>
            </a: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Маниловых?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14282" y="142852"/>
          <a:ext cx="864399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00364" y="2285992"/>
            <a:ext cx="3563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Барабан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736"/>
            <a:ext cx="792961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Какую пословицу 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употребил автор,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давая характеристику</a:t>
            </a: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Манилову? 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285992"/>
            <a:ext cx="792961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«Ни в городе Богдан,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ни в селе Селифан»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071678"/>
            <a:ext cx="771530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Назовите полное имя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Коробочки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2643182"/>
            <a:ext cx="66207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Настасья Петровна 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000240"/>
            <a:ext cx="763542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назвал Чичиков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помещицу Коробочку?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643182"/>
            <a:ext cx="7564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Дубиноголовая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357430"/>
            <a:ext cx="756809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Коробочка предлагала</a:t>
            </a:r>
          </a:p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сделать Чичикову на ночь?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2214554"/>
            <a:ext cx="572464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Почесать пятки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643050"/>
            <a:ext cx="807249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Какое имя одного из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умерших крестьян Коробочки больше всего поразило Чичикова?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1643050"/>
            <a:ext cx="486703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Назовите 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полное имя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Чичикова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2285992"/>
            <a:ext cx="659667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Петр Савельев </a:t>
            </a:r>
          </a:p>
          <a:p>
            <a:pPr algn="ctr"/>
            <a:r>
              <a:rPr lang="ru-RU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Неуважай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Корыто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857365"/>
            <a:ext cx="800105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Кто показывал дорогу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Чичикову, когда он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езжал из деревни Коробочки?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2143116"/>
            <a:ext cx="685636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Пелагея –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диннадцатилетняя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крепостная девочка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2357430"/>
            <a:ext cx="68210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Павел Иванович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071678"/>
            <a:ext cx="792961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Что, по мнению отца Чичикова, никогда в беде не выдаст?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786050" y="2428868"/>
            <a:ext cx="3579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Копейка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000240"/>
            <a:ext cx="771530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Какое наставление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сделал отец 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Чичикову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 прощании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71612"/>
            <a:ext cx="785818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«Учись, не дури и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повесничай, а больше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сего угождай учителям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начальникам»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857364"/>
            <a:ext cx="8072494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 было написано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золотыми буквами на книге, которую получил Чичиков при выпуске из училища?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154</TotalTime>
  <Words>257</Words>
  <Application>Microsoft Office PowerPoint</Application>
  <PresentationFormat>Экран (4:3)</PresentationFormat>
  <Paragraphs>89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</cp:lastModifiedBy>
  <cp:revision>17</cp:revision>
  <dcterms:modified xsi:type="dcterms:W3CDTF">2011-08-15T17:57:16Z</dcterms:modified>
</cp:coreProperties>
</file>